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93AA99F-C7A0-444A-A63F-BF55F0BBB6B4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6DDA0073-C729-4F3A-8271-13DB100543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03987-ABF1-453C-9026-732F2671C91B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0DBCC-F531-4094-B1A8-77EC5F32E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Keep Your Cool on Hot Days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Name</a:t>
            </a:r>
            <a:endParaRPr lang="en-US"/>
          </a:p>
          <a:p>
            <a:r>
              <a:rPr lang="en-US" dirty="0" smtClean="0"/>
              <a:t>Great Oaks Park District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Drink Plenty of Water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least eight 8-ounce servings</a:t>
            </a:r>
            <a:endParaRPr lang="en-US" dirty="0"/>
          </a:p>
          <a:p>
            <a:r>
              <a:rPr lang="en-US" dirty="0" smtClean="0"/>
              <a:t>Drink throughout the day</a:t>
            </a:r>
          </a:p>
          <a:p>
            <a:r>
              <a:rPr lang="en-US" dirty="0" smtClean="0"/>
              <a:t>Start and end your day with water</a:t>
            </a:r>
          </a:p>
          <a:p>
            <a:r>
              <a:rPr lang="en-US" dirty="0" smtClean="0"/>
              <a:t>Do not wait until you are thirsty</a:t>
            </a:r>
          </a:p>
          <a:p>
            <a:r>
              <a:rPr lang="en-US" dirty="0" smtClean="0"/>
              <a:t>Do not substitute caffeinated beverages</a:t>
            </a:r>
          </a:p>
          <a:p>
            <a:r>
              <a:rPr lang="en-US" dirty="0" smtClean="0"/>
              <a:t>Cool water is best for keeping hydrated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Keep Your Cool on Hot Days</vt:lpstr>
      <vt:lpstr>Drink Plenty of Water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 Your Cool on Hot Days</dc:title>
  <dc:creator>S Sebok</dc:creator>
  <cp:lastModifiedBy>SC Series</cp:lastModifiedBy>
  <cp:revision>4</cp:revision>
  <dcterms:created xsi:type="dcterms:W3CDTF">2006-10-19T15:25:11Z</dcterms:created>
  <dcterms:modified xsi:type="dcterms:W3CDTF">2007-03-15T03:34:14Z</dcterms:modified>
</cp:coreProperties>
</file>