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0" r:id="rId3"/>
    <p:sldId id="257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21D29B40-978C-472D-ABD8-A48F1D9B7D70}" type="datetimeFigureOut">
              <a:rPr lang="en-US" smtClean="0"/>
              <a:pPr/>
              <a:t>3/14/2007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6E20CA18-7AE0-4FF1-BB57-09B692A20CB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3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36" name="Shape 35"/>
          <p:cNvSpPr>
            <a:spLocks/>
          </p:cNvSpPr>
          <p:nvPr/>
        </p:nvSpPr>
        <p:spPr bwMode="auto">
          <a:xfrm>
            <a:off x="4821864" y="1066800"/>
            <a:ext cx="4343400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43" name="Shape 42"/>
          <p:cNvSpPr>
            <a:spLocks/>
          </p:cNvSpPr>
          <p:nvPr/>
        </p:nvSpPr>
        <p:spPr bwMode="auto">
          <a:xfrm>
            <a:off x="290624" y="-14176"/>
            <a:ext cx="5562600" cy="6553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18" name="Shape 17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19" name="Shape 18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20" name="Shape 19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21" name="Shape 20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22" name="Shape 21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23" name="Shape 22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24" name="Shape 23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25" name="Shape 24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26" name="Shape 25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27" name="Shape 26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30" name="Shape 29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31" name="Shape 30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77000" y="6416675"/>
            <a:ext cx="2133600" cy="365125"/>
          </a:xfrm>
        </p:spPr>
        <p:txBody>
          <a:bodyPr/>
          <a:lstStyle/>
          <a:p>
            <a:fld id="{743653DA-8BF4-4869-96FE-9BCF43372D46}" type="datetime8">
              <a:rPr lang="en-US" smtClean="0"/>
              <a:pPr/>
              <a:t>3/14/2007 10:42 PM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914400" y="6416675"/>
            <a:ext cx="5562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610600" y="6416675"/>
            <a:ext cx="457200" cy="365125"/>
          </a:xfrm>
        </p:spPr>
        <p:txBody>
          <a:bodyPr/>
          <a:lstStyle/>
          <a:p>
            <a:fld id="{72AC53DF-4216-466D-99A7-94400E6C2A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alpha val="50000"/>
              <a:satMod val="18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1061515" y="1285817"/>
            <a:ext cx="4441273" cy="115368"/>
          </a:xfrm>
          <a:prstGeom prst="rect">
            <a:avLst/>
          </a:prstGeom>
          <a:solidFill>
            <a:schemeClr val="tx2">
              <a:shade val="85000"/>
              <a:satMod val="15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958309" y="1491832"/>
            <a:ext cx="4902003" cy="111248"/>
          </a:xfrm>
          <a:prstGeom prst="rect">
            <a:avLst/>
          </a:prstGeom>
          <a:solidFill>
            <a:schemeClr val="tx2">
              <a:shade val="85000"/>
              <a:satMod val="15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1164804" y="1390032"/>
            <a:ext cx="4441271" cy="164812"/>
          </a:xfrm>
          <a:prstGeom prst="rect">
            <a:avLst/>
          </a:prstGeom>
          <a:solidFill>
            <a:schemeClr val="tx2">
              <a:shade val="85000"/>
              <a:satMod val="15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1244252" y="1819795"/>
            <a:ext cx="3972514" cy="115368"/>
          </a:xfrm>
          <a:prstGeom prst="rect">
            <a:avLst/>
          </a:prstGeom>
          <a:solidFill>
            <a:schemeClr val="tx2">
              <a:shade val="85000"/>
              <a:satMod val="15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1562054" y="1928583"/>
            <a:ext cx="3563346" cy="103008"/>
          </a:xfrm>
          <a:prstGeom prst="rect">
            <a:avLst/>
          </a:prstGeom>
          <a:solidFill>
            <a:schemeClr val="tx2">
              <a:shade val="85000"/>
              <a:satMod val="15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1685716" y="1993170"/>
            <a:ext cx="3098562" cy="111866"/>
          </a:xfrm>
          <a:prstGeom prst="rect">
            <a:avLst/>
          </a:prstGeom>
          <a:solidFill>
            <a:schemeClr val="tx2">
              <a:shade val="85000"/>
              <a:satMod val="15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1232216" y="1197670"/>
            <a:ext cx="4059116" cy="111866"/>
          </a:xfrm>
          <a:prstGeom prst="rect">
            <a:avLst/>
          </a:prstGeom>
          <a:solidFill>
            <a:schemeClr val="tx2">
              <a:shade val="85000"/>
              <a:satMod val="15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831112" y="1594840"/>
            <a:ext cx="4917972" cy="131850"/>
          </a:xfrm>
          <a:prstGeom prst="rect">
            <a:avLst/>
          </a:prstGeom>
          <a:solidFill>
            <a:schemeClr val="tx2">
              <a:shade val="85000"/>
              <a:satMod val="15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1077408" y="1714329"/>
            <a:ext cx="4430126" cy="115368"/>
          </a:xfrm>
          <a:prstGeom prst="rect">
            <a:avLst/>
          </a:prstGeom>
          <a:solidFill>
            <a:schemeClr val="tx2">
              <a:shade val="85000"/>
              <a:satMod val="15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33400" y="464504"/>
            <a:ext cx="8153400" cy="774192"/>
          </a:xfrm>
        </p:spPr>
        <p:txBody>
          <a:bodyPr/>
          <a:lstStyle>
            <a:lvl1pPr marR="9144" algn="r">
              <a:defRPr sz="3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33181" y="1240961"/>
            <a:ext cx="3848419" cy="914400"/>
          </a:xfrm>
        </p:spPr>
        <p:txBody>
          <a:bodyPr tIns="0"/>
          <a:lstStyle>
            <a:lvl1pPr marL="0" indent="0" algn="ctr"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60" name="Rectangle 5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1DB59-C5A5-4C39-ACBF-96A1198AE2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29108-AC8D-4212-9283-60D9E99BF07A}" type="datetime8">
              <a:rPr lang="en-US" smtClean="0"/>
              <a:pPr/>
              <a:t>3/14/2007 10:42 PM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3096-5B34-4342-9326-69289CEAE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350541"/>
            <a:ext cx="7772400" cy="1974059"/>
          </a:xfrm>
        </p:spPr>
        <p:txBody>
          <a:bodyPr/>
          <a:lstStyle>
            <a:lvl1pPr algn="l">
              <a:buNone/>
              <a:defRPr sz="4000" b="1" cap="all" spc="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838448"/>
            <a:ext cx="7772400" cy="1509712"/>
          </a:xfrm>
        </p:spPr>
        <p:txBody>
          <a:bodyPr anchor="b"/>
          <a:lstStyle>
            <a:lvl1pPr marL="374904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ED3D3-6235-4F4C-B439-DF277FB555A7}" type="datetime8">
              <a:rPr lang="en-US" smtClean="0"/>
              <a:pPr/>
              <a:t>3/14/2007 10:42 PM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416675"/>
            <a:ext cx="5562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3096-5B34-4342-9326-69289CEAE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F1E3E-4B2F-4895-B65E-28B2E64F39F6}" type="datetime8">
              <a:rPr lang="en-US" smtClean="0"/>
              <a:pPr/>
              <a:t>3/14/2007 10:42 PM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3096-5B34-4342-9326-69289CEAE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0" y="402264"/>
            <a:ext cx="8686800" cy="886265"/>
          </a:xfrm>
          <a:prstGeom prst="rect">
            <a:avLst/>
          </a:prstGeom>
          <a:solidFill>
            <a:schemeClr val="bg2">
              <a:alpha val="50000"/>
              <a:satMod val="18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85435-8225-4333-BFFA-0096413F0D76}" type="datetime8">
              <a:rPr lang="en-US" smtClean="0"/>
              <a:pPr/>
              <a:t>3/14/2007 10:42 PM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3096-5B34-4342-9326-69289CEAE4C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3C494-2A87-468C-A21B-CB14FB9ABB00}" type="datetime8">
              <a:rPr lang="en-US" smtClean="0"/>
              <a:pPr/>
              <a:t>3/14/2007 10:42 PM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3096-5B34-4342-9326-69289CEAE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80FA0-5B31-4864-A2BB-719EA5A679C6}" type="datetime8">
              <a:rPr lang="en-US" smtClean="0"/>
              <a:pPr/>
              <a:t>3/14/2007 10:42 PM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3096-5B34-4342-9326-69289CEAE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CC0C8-36B8-442A-833D-B6AACE86BB77}" type="datetime8">
              <a:rPr lang="en-US" smtClean="0"/>
              <a:pPr/>
              <a:t>3/14/2007 10:42 PM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3096-5B34-4342-9326-69289CEAE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2" name="Group 17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6858000" cy="914400"/>
          </a:xfrm>
        </p:spPr>
        <p:txBody>
          <a:bodyPr anchor="b"/>
          <a:lstStyle>
            <a:lvl1pPr algn="l">
              <a:buNone/>
              <a:defRPr sz="2100" b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6712" y="1905000"/>
            <a:ext cx="8778240" cy="4960144"/>
          </a:xfrm>
        </p:spPr>
        <p:txBody>
          <a:bodyPr/>
          <a:lstStyle>
            <a:lvl1pPr>
              <a:buNone/>
              <a:defRPr sz="3200"/>
            </a:lvl1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grpSp>
        <p:nvGrpSpPr>
          <p:cNvPr id="18" name="Group 17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20EC5-AC53-4169-941E-EDF10CD23748}" type="datetime8">
              <a:rPr lang="en-US" smtClean="0"/>
              <a:pPr/>
              <a:t>3/14/2007 10:42 PM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93096-5B34-4342-9326-69289CEAE4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8D3816DF-213E-421B-92D3-C068DBB023D6}" type="datetime8">
              <a:rPr lang="en-US" smtClean="0">
                <a:solidFill>
                  <a:schemeClr val="tx2"/>
                </a:solidFill>
              </a:rPr>
              <a:pPr/>
              <a:t>3/14/2007 10:42 PM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pPr algn="r"/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pPr algn="l"/>
            <a:fld id="{72AC53DF-4216-466D-99A7-94400E6C2A25}" type="slidenum">
              <a:rPr lang="en-US" sz="1200" smtClean="0">
                <a:solidFill>
                  <a:schemeClr val="tx2"/>
                </a:solidFill>
              </a:rPr>
              <a:pPr algn="l"/>
              <a:t>‹#›</a:t>
            </a:fld>
            <a:endParaRPr lang="en-US" sz="1200">
              <a:solidFill>
                <a:schemeClr val="tx2"/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rtl="0" latinLnBrk="0">
        <a:spcBef>
          <a:spcPct val="0"/>
        </a:spcBef>
        <a:buNone/>
        <a:defRPr sz="4000" kern="1200" spc="-15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</p:titleStyle>
    <p:bodyStyle>
      <a:lvl1pPr marL="411480" indent="-342900" algn="l" rtl="0" latinLnBrk="0">
        <a:spcBef>
          <a:spcPts val="700"/>
        </a:spcBef>
        <a:buSzPct val="95000"/>
        <a:buFont typeface="Wingdings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latinLnBrk="0">
        <a:spcBef>
          <a:spcPct val="20000"/>
        </a:spcBef>
        <a:buClr>
          <a:schemeClr val="accent2"/>
        </a:buClr>
        <a:buSzPct val="90000"/>
        <a:buFont typeface="Wingdings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latinLnBrk="0">
        <a:spcBef>
          <a:spcPct val="20000"/>
        </a:spcBef>
        <a:buClr>
          <a:schemeClr val="accent2"/>
        </a:buClr>
        <a:buFont typeface="Wingdings 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latinLnBrk="0">
        <a:spcBef>
          <a:spcPct val="20000"/>
        </a:spcBef>
        <a:buClr>
          <a:schemeClr val="accent3"/>
        </a:buClr>
        <a:buFont typeface="Wingdings 3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latinLnBrk="0">
        <a:spcBef>
          <a:spcPct val="20000"/>
        </a:spcBef>
        <a:buClr>
          <a:schemeClr val="accent3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latinLnBrk="0">
        <a:spcBef>
          <a:spcPct val="20000"/>
        </a:spcBef>
        <a:buClr>
          <a:schemeClr val="accent3"/>
        </a:buClr>
        <a:buFont typeface="Wingdings 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latinLnBrk="0">
        <a:spcBef>
          <a:spcPct val="20000"/>
        </a:spcBef>
        <a:buClr>
          <a:schemeClr val="accent4"/>
        </a:buClr>
        <a:buFont typeface="Wingdings 2"/>
        <a:buChar char="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latinLnBrk="0">
        <a:spcBef>
          <a:spcPct val="20000"/>
        </a:spcBef>
        <a:buClr>
          <a:schemeClr val="accent4"/>
        </a:buClr>
        <a:buFont typeface="Wingdings 2"/>
        <a:buChar char="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latinLnBrk="0">
        <a:spcBef>
          <a:spcPct val="20000"/>
        </a:spcBef>
        <a:buClr>
          <a:schemeClr val="accent4"/>
        </a:buClr>
        <a:buFont typeface="Wingdings 2"/>
        <a:buChar char="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465138"/>
            <a:ext cx="8153400" cy="773112"/>
          </a:xfrm>
        </p:spPr>
        <p:txBody>
          <a:bodyPr/>
          <a:lstStyle/>
          <a:p>
            <a:r>
              <a:rPr lang="en-US" dirty="0"/>
              <a:t>Indulge in </a:t>
            </a:r>
            <a:r>
              <a:rPr lang="en-US" dirty="0" err="1" smtClean="0"/>
              <a:t>Intramurels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3500" y="1241425"/>
            <a:ext cx="3848100" cy="9144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tx1">
                    <a:alpha val="100000"/>
                  </a:schemeClr>
                </a:solidFill>
              </a:rPr>
              <a:t>Fall Semester</a:t>
            </a:r>
            <a:endParaRPr lang="en-US" dirty="0">
              <a:solidFill>
                <a:schemeClr val="tx1">
                  <a:alpha val="100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alpha val="100000"/>
                  </a:schemeClr>
                </a:solidFill>
              </a:rPr>
              <a:t>Sponsored by</a:t>
            </a:r>
          </a:p>
          <a:p>
            <a:r>
              <a:rPr lang="en-US" dirty="0" smtClean="0">
                <a:solidFill>
                  <a:schemeClr val="tx1">
                    <a:alpha val="100000"/>
                  </a:schemeClr>
                </a:solidFill>
              </a:rPr>
              <a:t>West Valley </a:t>
            </a:r>
            <a:r>
              <a:rPr lang="en-US" dirty="0">
                <a:solidFill>
                  <a:schemeClr val="tx1">
                    <a:alpha val="100000"/>
                  </a:schemeClr>
                </a:solidFill>
              </a:rPr>
              <a:t>Athletic Department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2049"/>
          <p:cNvSpPr>
            <a:spLocks noGrp="1" noChangeArrowheads="1"/>
          </p:cNvSpPr>
          <p:nvPr>
            <p:ph type="ctrTitle"/>
          </p:nvPr>
        </p:nvSpPr>
        <p:spPr>
          <a:xfrm>
            <a:off x="533400" y="465138"/>
            <a:ext cx="8153400" cy="773112"/>
          </a:xfrm>
        </p:spPr>
        <p:txBody>
          <a:bodyPr/>
          <a:lstStyle/>
          <a:p>
            <a:r>
              <a:rPr lang="en-US" dirty="0"/>
              <a:t>Indulge in </a:t>
            </a:r>
            <a:r>
              <a:rPr lang="en-US" dirty="0" err="1" smtClean="0"/>
              <a:t>Intramurels</a:t>
            </a:r>
            <a:endParaRPr lang="en-US" dirty="0"/>
          </a:p>
        </p:txBody>
      </p:sp>
      <p:sp>
        <p:nvSpPr>
          <p:cNvPr id="2051" name="Subtitle 2050"/>
          <p:cNvSpPr>
            <a:spLocks noGrp="1" noChangeArrowheads="1"/>
          </p:cNvSpPr>
          <p:nvPr>
            <p:ph type="subTitle" idx="1"/>
          </p:nvPr>
        </p:nvSpPr>
        <p:spPr>
          <a:xfrm>
            <a:off x="1333500" y="1241425"/>
            <a:ext cx="3848100" cy="914400"/>
          </a:xfrm>
        </p:spPr>
        <p:txBody>
          <a:bodyPr/>
          <a:lstStyle/>
          <a:p>
            <a:r>
              <a:rPr lang="en-US" dirty="0" err="1" smtClean="0">
                <a:solidFill>
                  <a:schemeClr val="tx1">
                    <a:alpha val="100000"/>
                  </a:schemeClr>
                </a:solidFill>
              </a:rPr>
              <a:t>Regester</a:t>
            </a:r>
            <a:r>
              <a:rPr lang="en-US" dirty="0" smtClean="0">
                <a:solidFill>
                  <a:schemeClr val="tx1">
                    <a:alpha val="100000"/>
                  </a:schemeClr>
                </a:solidFill>
              </a:rPr>
              <a:t> today!</a:t>
            </a:r>
            <a:endParaRPr lang="en-US" dirty="0">
              <a:solidFill>
                <a:schemeClr val="tx1">
                  <a:alpha val="10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512763"/>
            <a:ext cx="7772400" cy="914400"/>
          </a:xfrm>
        </p:spPr>
        <p:txBody>
          <a:bodyPr/>
          <a:lstStyle/>
          <a:p>
            <a:r>
              <a:rPr lang="en-US" sz="2800" dirty="0"/>
              <a:t>Athletic Events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84350"/>
            <a:ext cx="7772400" cy="4572000"/>
          </a:xfrm>
        </p:spPr>
        <p:txBody>
          <a:bodyPr/>
          <a:lstStyle/>
          <a:p>
            <a:r>
              <a:rPr lang="en-US" dirty="0" smtClean="0"/>
              <a:t>Tennis</a:t>
            </a:r>
            <a:endParaRPr lang="en-US" dirty="0"/>
          </a:p>
          <a:p>
            <a:pPr lvl="2"/>
            <a:r>
              <a:rPr lang="en-US" dirty="0"/>
              <a:t>All </a:t>
            </a:r>
            <a:r>
              <a:rPr lang="en-US" dirty="0" err="1" smtClean="0"/>
              <a:t>experiance</a:t>
            </a:r>
            <a:r>
              <a:rPr lang="en-US" dirty="0" smtClean="0"/>
              <a:t> </a:t>
            </a:r>
            <a:r>
              <a:rPr lang="en-US" dirty="0"/>
              <a:t>levels</a:t>
            </a:r>
          </a:p>
          <a:p>
            <a:r>
              <a:rPr lang="en-US" dirty="0" err="1" smtClean="0"/>
              <a:t>Rowwing</a:t>
            </a:r>
            <a:endParaRPr lang="en-US" dirty="0"/>
          </a:p>
          <a:p>
            <a:r>
              <a:rPr lang="en-US" dirty="0" err="1" smtClean="0"/>
              <a:t>Equiptment</a:t>
            </a:r>
            <a:r>
              <a:rPr lang="en-US" dirty="0" smtClean="0"/>
              <a:t> </a:t>
            </a:r>
            <a:r>
              <a:rPr lang="en-US" dirty="0"/>
              <a:t>provided</a:t>
            </a:r>
          </a:p>
          <a:p>
            <a:r>
              <a:rPr lang="en-US" dirty="0" smtClean="0"/>
              <a:t>Diving</a:t>
            </a:r>
            <a:endParaRPr lang="en-US" dirty="0"/>
          </a:p>
          <a:p>
            <a:pPr lvl="3"/>
            <a:r>
              <a:rPr lang="en-US" dirty="0"/>
              <a:t>Learn a </a:t>
            </a:r>
            <a:r>
              <a:rPr lang="en-US" dirty="0" smtClean="0"/>
              <a:t>knew </a:t>
            </a:r>
            <a:r>
              <a:rPr lang="en-US" dirty="0"/>
              <a:t>skill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512763"/>
            <a:ext cx="7772400" cy="914400"/>
          </a:xfrm>
        </p:spPr>
        <p:txBody>
          <a:bodyPr>
            <a:noAutofit/>
          </a:bodyPr>
          <a:lstStyle/>
          <a:p>
            <a:r>
              <a:rPr lang="en-US" sz="6000" dirty="0" smtClean="0"/>
              <a:t>Awards Ceremony</a:t>
            </a:r>
            <a:endParaRPr lang="en-US" sz="6000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84350"/>
            <a:ext cx="7772400" cy="4572000"/>
          </a:xfrm>
        </p:spPr>
        <p:txBody>
          <a:bodyPr/>
          <a:lstStyle/>
          <a:p>
            <a:r>
              <a:rPr lang="en-US" dirty="0"/>
              <a:t>Banquet at </a:t>
            </a:r>
            <a:r>
              <a:rPr lang="en-US" dirty="0" smtClean="0"/>
              <a:t>the Old Town Grill</a:t>
            </a:r>
            <a:endParaRPr lang="en-US" dirty="0"/>
          </a:p>
          <a:p>
            <a:pPr lvl="1"/>
            <a:r>
              <a:rPr lang="en-US" dirty="0"/>
              <a:t>Share your </a:t>
            </a:r>
            <a:r>
              <a:rPr lang="en-US" dirty="0" err="1" smtClean="0"/>
              <a:t>acomplishment’s</a:t>
            </a:r>
            <a:r>
              <a:rPr lang="en-US" dirty="0" smtClean="0"/>
              <a:t> </a:t>
            </a:r>
            <a:r>
              <a:rPr lang="en-US" dirty="0"/>
              <a:t>with </a:t>
            </a:r>
            <a:r>
              <a:rPr lang="en-US" dirty="0" err="1" smtClean="0"/>
              <a:t>freinds</a:t>
            </a:r>
            <a:endParaRPr lang="en-US" dirty="0"/>
          </a:p>
          <a:p>
            <a:pPr lvl="2"/>
            <a:r>
              <a:rPr lang="en-US" dirty="0" smtClean="0"/>
              <a:t>Win prize’s</a:t>
            </a:r>
            <a:endParaRPr lang="en-US" dirty="0"/>
          </a:p>
          <a:p>
            <a:pPr lvl="1"/>
            <a:r>
              <a:rPr lang="en-US" dirty="0"/>
              <a:t>Gift </a:t>
            </a:r>
            <a:r>
              <a:rPr lang="en-US" dirty="0" err="1" smtClean="0"/>
              <a:t>certifacates</a:t>
            </a:r>
            <a:r>
              <a:rPr lang="en-US" dirty="0"/>
              <a:t>, </a:t>
            </a:r>
            <a:r>
              <a:rPr lang="en-US" dirty="0" err="1" smtClean="0"/>
              <a:t>tropheys</a:t>
            </a:r>
            <a:endParaRPr lang="en-US" dirty="0"/>
          </a:p>
          <a:p>
            <a:pPr lvl="1"/>
            <a:r>
              <a:rPr lang="en-US" smtClean="0"/>
              <a:t>Caps</a:t>
            </a:r>
            <a:r>
              <a:rPr lang="en-US" dirty="0" smtClean="0"/>
              <a:t>, shirts </a:t>
            </a:r>
            <a:r>
              <a:rPr lang="en-US" dirty="0"/>
              <a:t>for </a:t>
            </a:r>
            <a:r>
              <a:rPr lang="en-US" dirty="0" smtClean="0"/>
              <a:t>all </a:t>
            </a:r>
            <a:r>
              <a:rPr lang="en-US" dirty="0" err="1" smtClean="0"/>
              <a:t>athaletes</a:t>
            </a:r>
            <a:endParaRPr lang="en-US" dirty="0"/>
          </a:p>
          <a:p>
            <a:pPr lvl="1"/>
            <a:r>
              <a:rPr lang="en-US" dirty="0" smtClean="0"/>
              <a:t>Ware </a:t>
            </a:r>
            <a:r>
              <a:rPr lang="en-US" dirty="0" err="1" smtClean="0"/>
              <a:t>your’s</a:t>
            </a:r>
            <a:r>
              <a:rPr lang="en-US" dirty="0" smtClean="0"/>
              <a:t> with pride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1AB39F"/>
      </a:accent4>
      <a:accent5>
        <a:srgbClr val="00ADDC"/>
      </a:accent5>
      <a:accent6>
        <a:srgbClr val="738AC8"/>
      </a:accent6>
      <a:hlink>
        <a:srgbClr val="F3D43B"/>
      </a:hlink>
      <a:folHlink>
        <a:srgbClr val="969696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楷体_GB2312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50000">
              <a:schemeClr val="phClr">
                <a:tint val="60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55000"/>
                <a:satMod val="138000"/>
              </a:schemeClr>
            </a:gs>
            <a:gs pos="40000">
              <a:schemeClr val="phClr">
                <a:tint val="94000"/>
              </a:schemeClr>
            </a:gs>
            <a:gs pos="50000">
              <a:schemeClr val="phClr">
                <a:tint val="100000"/>
              </a:schemeClr>
            </a:gs>
            <a:gs pos="68000">
              <a:schemeClr val="phClr">
                <a:tint val="92000"/>
              </a:schemeClr>
            </a:gs>
            <a:gs pos="100000">
              <a:schemeClr val="phClr">
                <a:tint val="48000"/>
                <a:satMod val="135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37000"/>
              </a:srgbClr>
            </a:outerShdw>
          </a:effectLst>
        </a:effectStyle>
        <a:effectStyle>
          <a:effectLst>
            <a:glow rad="63500">
              <a:schemeClr val="phClr"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600">
              <a:schemeClr val="phClr">
                <a:alpha val="45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200000"/>
            </a:lightRig>
          </a:scene3d>
          <a:sp3d prstMaterial="matte">
            <a:bevelT w="2540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53000"/>
                <a:satMod val="200000"/>
              </a:schemeClr>
              <a:schemeClr val="phClr">
                <a:tint val="78000"/>
                <a:satMod val="230000"/>
              </a:schemeClr>
            </a:duotone>
          </a:blip>
          <a:tile tx="0" ty="0" sx="90000" sy="9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157</TotalTime>
  <Words>60</Words>
  <Application>Microsoft PowerPoint</Application>
  <PresentationFormat>On-screen Show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Indulge in Intramurels</vt:lpstr>
      <vt:lpstr>Indulge in Intramurels</vt:lpstr>
      <vt:lpstr>Athletic Events</vt:lpstr>
      <vt:lpstr>Awards Ceremony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Indulge in Intramurals</dc:title>
  <dc:creator>SS</dc:creator>
  <cp:lastModifiedBy>SC Series</cp:lastModifiedBy>
  <cp:revision>16</cp:revision>
  <dcterms:created xsi:type="dcterms:W3CDTF">2002-09-25T05:04:09Z</dcterms:created>
  <dcterms:modified xsi:type="dcterms:W3CDTF">2007-03-15T03:42:24Z</dcterms:modified>
</cp:coreProperties>
</file>